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6" r:id="rId3"/>
    <p:sldId id="268" r:id="rId4"/>
    <p:sldId id="261" r:id="rId5"/>
    <p:sldId id="262" r:id="rId6"/>
    <p:sldId id="263" r:id="rId7"/>
    <p:sldId id="264" r:id="rId8"/>
    <p:sldId id="271" r:id="rId9"/>
    <p:sldId id="273" r:id="rId10"/>
    <p:sldId id="278" r:id="rId11"/>
    <p:sldId id="27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3537" autoAdjust="0"/>
  </p:normalViewPr>
  <p:slideViewPr>
    <p:cSldViewPr snapToGrid="0">
      <p:cViewPr varScale="1">
        <p:scale>
          <a:sx n="70" d="100"/>
          <a:sy n="70" d="100"/>
        </p:scale>
        <p:origin x="714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47EB2-28DF-4B0B-91FA-AA09FBF53BA4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8490-86B4-4D69-B1BF-58180FF2C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44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47EB2-28DF-4B0B-91FA-AA09FBF53BA4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8490-86B4-4D69-B1BF-58180FF2C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37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47EB2-28DF-4B0B-91FA-AA09FBF53BA4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8490-86B4-4D69-B1BF-58180FF2C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17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47EB2-28DF-4B0B-91FA-AA09FBF53BA4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8490-86B4-4D69-B1BF-58180FF2C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470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47EB2-28DF-4B0B-91FA-AA09FBF53BA4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8490-86B4-4D69-B1BF-58180FF2C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36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47EB2-28DF-4B0B-91FA-AA09FBF53BA4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8490-86B4-4D69-B1BF-58180FF2C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83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47EB2-28DF-4B0B-91FA-AA09FBF53BA4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8490-86B4-4D69-B1BF-58180FF2C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28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47EB2-28DF-4B0B-91FA-AA09FBF53BA4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8490-86B4-4D69-B1BF-58180FF2C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8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47EB2-28DF-4B0B-91FA-AA09FBF53BA4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8490-86B4-4D69-B1BF-58180FF2C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73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47EB2-28DF-4B0B-91FA-AA09FBF53BA4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8490-86B4-4D69-B1BF-58180FF2C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847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47EB2-28DF-4B0B-91FA-AA09FBF53BA4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8490-86B4-4D69-B1BF-58180FF2C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25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47EB2-28DF-4B0B-91FA-AA09FBF53BA4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E8490-86B4-4D69-B1BF-58180FF2C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7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" t="1982" r="55830" b="61966"/>
          <a:stretch/>
        </p:blipFill>
        <p:spPr>
          <a:xfrm>
            <a:off x="0" y="0"/>
            <a:ext cx="12192000" cy="687847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lc="http://schemas.openxmlformats.org/drawingml/2006/lockedCanvas" xmlns:a16="http://schemas.microsoft.com/office/drawing/2014/main" xmlns="" id="{F02E7F36-4A3B-4ADD-A46A-AD35A2FDA8ED}"/>
              </a:ext>
            </a:extLst>
          </p:cNvPr>
          <p:cNvSpPr txBox="1">
            <a:spLocks/>
          </p:cNvSpPr>
          <p:nvPr/>
        </p:nvSpPr>
        <p:spPr>
          <a:xfrm>
            <a:off x="3480178" y="4168252"/>
            <a:ext cx="5663821" cy="1700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History of Modern Art</a:t>
            </a:r>
          </a:p>
          <a:p>
            <a:pPr algn="ctr">
              <a:lnSpc>
                <a:spcPct val="110000"/>
              </a:lnSpc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BFA-III (Visual Arts)</a:t>
            </a:r>
          </a:p>
          <a:p>
            <a:pPr algn="ctr">
              <a:lnSpc>
                <a:spcPct val="110000"/>
              </a:lnSpc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Course Incharge: Ms. Sidra Liaqat</a:t>
            </a:r>
          </a:p>
          <a:p>
            <a:pPr algn="ctr">
              <a:lnSpc>
                <a:spcPct val="110000"/>
              </a:lnSpc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Design &amp; Visual Arts, LCWU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7999" y="483633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Georges Seurat</a:t>
            </a:r>
          </a:p>
          <a:p>
            <a:pPr lvl="0"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(1859–1891)</a:t>
            </a:r>
          </a:p>
          <a:p>
            <a:pPr lvl="0"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France</a:t>
            </a:r>
          </a:p>
        </p:txBody>
      </p:sp>
    </p:spTree>
    <p:extLst>
      <p:ext uri="{BB962C8B-B14F-4D97-AF65-F5344CB8AC3E}">
        <p14:creationId xmlns:p14="http://schemas.microsoft.com/office/powerpoint/2010/main" val="854276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3" y="85980"/>
            <a:ext cx="8488908" cy="66850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11739" y="400020"/>
            <a:ext cx="3580261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PAUL SIGNAC</a:t>
            </a:r>
          </a:p>
          <a:p>
            <a:pPr fontAlgn="base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Portrait of M. Félix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Fénéon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Against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Enamel of a Background Rhythmic with Beats and Angles, Tones, and Tints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,”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(1890)</a:t>
            </a:r>
            <a:endParaRPr lang="en-US" sz="24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61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8" y="114797"/>
            <a:ext cx="8475971" cy="66338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39033" y="5165349"/>
            <a:ext cx="28307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PAUL SIGNAC</a:t>
            </a:r>
          </a:p>
          <a:p>
            <a:pPr fontAlgn="base"/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“The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Papal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Palace”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(1900)</a:t>
            </a:r>
            <a:endParaRPr lang="en-US" sz="24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15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66280" y="2320120"/>
            <a:ext cx="54591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Some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say they see poetry in my paintings; I see only science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Georges Seurat</a:t>
            </a:r>
          </a:p>
        </p:txBody>
      </p:sp>
    </p:spTree>
    <p:extLst>
      <p:ext uri="{BB962C8B-B14F-4D97-AF65-F5344CB8AC3E}">
        <p14:creationId xmlns:p14="http://schemas.microsoft.com/office/powerpoint/2010/main" val="389685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819" y="40944"/>
            <a:ext cx="4759589" cy="61480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323227" y="6081595"/>
            <a:ext cx="48394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“Embroidery; The Artist's Mother” 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(1883)</a:t>
            </a:r>
            <a:endParaRPr lang="en-US" sz="24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27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" y="100738"/>
            <a:ext cx="9913759" cy="66685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009293" y="5462075"/>
            <a:ext cx="18915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“Bathers at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Asnières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  <a:p>
            <a:pPr fontAlgn="base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1884)</a:t>
            </a:r>
            <a:endParaRPr lang="en-US" sz="24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86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" y="85642"/>
            <a:ext cx="9957443" cy="66904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107569" y="4467788"/>
            <a:ext cx="18915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“Sunday Afternoon on the Island of La Grand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Jatte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fontAlgn="base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1886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52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" y="74266"/>
            <a:ext cx="8598090" cy="66840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97383" y="5450427"/>
            <a:ext cx="28714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river Seine at La Grande-Jatte”</a:t>
            </a:r>
            <a:endParaRPr lang="fr-FR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1888)</a:t>
            </a:r>
            <a:endParaRPr lang="en-US" sz="24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76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" y="114726"/>
            <a:ext cx="9725191" cy="66409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70851" y="5528017"/>
            <a:ext cx="20391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“Circus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Sideshow”</a:t>
            </a:r>
          </a:p>
          <a:p>
            <a:pPr fontAlgn="base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(1888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7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1" y="107476"/>
            <a:ext cx="5677469" cy="66532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31114" y="5929763"/>
            <a:ext cx="20391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“Le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Chahut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fontAlgn="base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(1889)</a:t>
            </a:r>
            <a:endParaRPr lang="en-US" sz="24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0" y="72432"/>
            <a:ext cx="4165909" cy="67188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02564" y="5825207"/>
            <a:ext cx="28307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“The Eiffel Tower”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(1889)</a:t>
            </a:r>
            <a:endParaRPr lang="en-US" sz="24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20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154</Words>
  <Application>Microsoft Office PowerPoint</Application>
  <PresentationFormat>Widescreen</PresentationFormat>
  <Paragraphs>41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ProBook 450 G2</dc:creator>
  <cp:lastModifiedBy>ProBook 450 G2</cp:lastModifiedBy>
  <cp:revision>57</cp:revision>
  <dcterms:created xsi:type="dcterms:W3CDTF">2018-11-23T05:41:50Z</dcterms:created>
  <dcterms:modified xsi:type="dcterms:W3CDTF">2020-09-14T19:22:41Z</dcterms:modified>
</cp:coreProperties>
</file>